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C6"/>
    <a:srgbClr val="91C93A"/>
    <a:srgbClr val="007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A73EBE-ED2C-4371-B7BC-B3E00B3079E0}" v="2" dt="2022-05-06T20:11:25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1505" y="-241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0"/>
            <a:ext cx="3038145" cy="46574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D296D203-5418-4B35-ACF7-272931D8C296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3938" y="1162050"/>
            <a:ext cx="24225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74508"/>
            <a:ext cx="5607711" cy="3659842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8"/>
            <a:ext cx="3038145" cy="465742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1C5C1036-027E-4819-BB74-0D8C42492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68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C1036-027E-4819-BB74-0D8C42492E2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70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63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7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3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6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7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1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57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51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81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84DB2-1479-4AC9-9277-0379558F856B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56703-9BC6-4BAD-96AD-0A44C4C540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87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38400" y="304801"/>
            <a:ext cx="5105400" cy="1447800"/>
          </a:xfrm>
          <a:prstGeom prst="rect">
            <a:avLst/>
          </a:prstGeom>
          <a:noFill/>
        </p:spPr>
        <p:txBody>
          <a:bodyPr wrap="square" lIns="0" rIns="228600" rtlCol="0" anchor="ctr" anchorCtr="0">
            <a:no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Direct Link (PDL)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9900" y="9296401"/>
            <a:ext cx="3962400" cy="609600"/>
          </a:xfrm>
          <a:prstGeom prst="rect">
            <a:avLst/>
          </a:prstGeom>
          <a:noFill/>
        </p:spPr>
        <p:txBody>
          <a:bodyPr wrap="square" lIns="0" tIns="0" rIns="0" rtlCol="0" anchor="ctr">
            <a:noAutofit/>
          </a:bodyPr>
          <a:lstStyle/>
          <a:p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Information</a:t>
            </a:r>
          </a:p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Marvin Houston, Clinical Supervisor </a:t>
            </a:r>
          </a:p>
          <a:p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mhouston@arenewedmindservices.org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53000" y="9449269"/>
            <a:ext cx="2438400" cy="303863"/>
          </a:xfrm>
          <a:prstGeom prst="rect">
            <a:avLst/>
          </a:prstGeom>
          <a:noFill/>
        </p:spPr>
        <p:txBody>
          <a:bodyPr wrap="square" lIns="0" tIns="0" rIns="0" rtlCol="0" anchor="b">
            <a:no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www.OhioGuidestone.org</a:t>
            </a:r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600" y="19050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A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it?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2366665"/>
            <a:ext cx="3987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 Direct Link is a program designed to provide Medicated Assisted Treatment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Vivitrol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to individuals in custody at the Lucas County Corrections Center or Correctional Treatment Facility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600" y="4164469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A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May Qualify?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4561019"/>
            <a:ext cx="4064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Adults with a history of or recent use of opiates who: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active insurance or are eligible to obtain insurance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Are a resident of Lucas, Defiance, Henry, Williams or Fulton County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Have a release date from incarceration with no 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1600" y="7144691"/>
            <a:ext cx="453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A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Clients get Started?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9400" y="7667327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Referral sources can complete the Project Direct Link Referral Sheet and follow instructions at the bottom of the page to return to the appropriate person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60900" y="1902147"/>
            <a:ext cx="2730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A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it Help?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60900" y="2363812"/>
            <a:ext cx="28829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Individuals receive a comprehensive diagnostic assessment to determine if they meet criteria for behavioral health treatment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Individuals will be linked to treatment options in their community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 engagement specialist will continue to follow up with the client for support and assistance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Individuals will receive medication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Vivitrol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to assist with reducing cravings for opiates as they are being linked to treatment resources.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92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Uploaded_x0020_By xmlns="1995b637-17a4-4bfe-942f-fd41efd92353">
      <UserInfo>
        <DisplayName/>
        <AccountId xsi:nil="true"/>
        <AccountType/>
      </UserInfo>
    </Uploaded_x0020_By>
    <Status xmlns="1995b637-17a4-4bfe-942f-fd41efd92353">Not Uploaded</Status>
    <PageURL xmlns="1995b637-17a4-4bfe-942f-fd41efd92353" xsi:nil="true"/>
    <SEOScore xmlns="1995b637-17a4-4bfe-942f-fd41efd92353" xsi:nil="true"/>
    <TaxCatchAll xmlns="be514c1e-bc5e-4653-9e4f-fbac84120c31" xsi:nil="true"/>
    <_ip_UnifiedCompliancePolicyProperties xmlns="http://schemas.microsoft.com/sharepoint/v3" xsi:nil="true"/>
    <PageName xmlns="1995b637-17a4-4bfe-942f-fd41efd92353" xsi:nil="true"/>
    <UploadDate xmlns="1995b637-17a4-4bfe-942f-fd41efd92353" xsi:nil="true"/>
    <Read xmlns="1995b637-17a4-4bfe-942f-fd41efd92353">true</Read>
    <lcf76f155ced4ddcb4097134ff3c332f xmlns="1995b637-17a4-4bfe-942f-fd41efd92353">
      <Terms xmlns="http://schemas.microsoft.com/office/infopath/2007/PartnerControls"/>
    </lcf76f155ced4ddcb4097134ff3c332f>
    <FeaturedImageadded xmlns="1995b637-17a4-4bfe-942f-fd41efd92353">false</FeaturedImageadded>
    <TemplateType xmlns="1995b637-17a4-4bfe-942f-fd41efd92353" xsi:nil="true"/>
    <Notes xmlns="1995b637-17a4-4bfe-942f-fd41efd9235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82B751374716488F227473AB2925F8" ma:contentTypeVersion="31" ma:contentTypeDescription="Create a new document." ma:contentTypeScope="" ma:versionID="d9375454836330d5297c3d6ff44e3194">
  <xsd:schema xmlns:xsd="http://www.w3.org/2001/XMLSchema" xmlns:xs="http://www.w3.org/2001/XMLSchema" xmlns:p="http://schemas.microsoft.com/office/2006/metadata/properties" xmlns:ns1="http://schemas.microsoft.com/sharepoint/v3" xmlns:ns2="1995b637-17a4-4bfe-942f-fd41efd92353" xmlns:ns3="be514c1e-bc5e-4653-9e4f-fbac84120c31" targetNamespace="http://schemas.microsoft.com/office/2006/metadata/properties" ma:root="true" ma:fieldsID="2afa5ca755fd9e99fc6637518407b619" ns1:_="" ns2:_="" ns3:_="">
    <xsd:import namespace="http://schemas.microsoft.com/sharepoint/v3"/>
    <xsd:import namespace="1995b637-17a4-4bfe-942f-fd41efd92353"/>
    <xsd:import namespace="be514c1e-bc5e-4653-9e4f-fbac84120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Read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PageName" minOccurs="0"/>
                <xsd:element ref="ns2:PageURL" minOccurs="0"/>
                <xsd:element ref="ns2:Status" minOccurs="0"/>
                <xsd:element ref="ns2:Uploaded_x0020_By" minOccurs="0"/>
                <xsd:element ref="ns2:UploadDate" minOccurs="0"/>
                <xsd:element ref="ns2:SEOScore" minOccurs="0"/>
                <xsd:element ref="ns2:Notes" minOccurs="0"/>
                <xsd:element ref="ns2:FeaturedImageadded" minOccurs="0"/>
                <xsd:element ref="ns2:TemplateTyp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95b637-17a4-4bfe-942f-fd41efd923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Read" ma:index="19" nillable="true" ma:displayName="Read" ma:default="1" ma:format="Dropdown" ma:internalName="Read">
      <xsd:simpleType>
        <xsd:restriction base="dms:Boolea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15ee17b3-720c-4265-b672-02ab54c705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PageName" ma:index="27" nillable="true" ma:displayName="Page Title" ma:format="Dropdown" ma:internalName="PageName">
      <xsd:simpleType>
        <xsd:restriction base="dms:Text">
          <xsd:maxLength value="255"/>
        </xsd:restriction>
      </xsd:simpleType>
    </xsd:element>
    <xsd:element name="PageURL" ma:index="28" nillable="true" ma:displayName="Page URL" ma:format="Dropdown" ma:internalName="PageURL">
      <xsd:simpleType>
        <xsd:restriction base="dms:Text">
          <xsd:maxLength value="255"/>
        </xsd:restriction>
      </xsd:simpleType>
    </xsd:element>
    <xsd:element name="Status" ma:index="29" nillable="true" ma:displayName="Status" ma:default="Not Uploaded" ma:format="Dropdown" ma:internalName="Status">
      <xsd:simpleType>
        <xsd:restriction base="dms:Choice">
          <xsd:enumeration value="Not Uploaded"/>
          <xsd:enumeration value="Assigned"/>
          <xsd:enumeration value="Uploaded"/>
          <xsd:enumeration value="Revised"/>
        </xsd:restriction>
      </xsd:simpleType>
    </xsd:element>
    <xsd:element name="Uploaded_x0020_By" ma:index="30" nillable="true" ma:displayName="Uploaded By" ma:list="UserInfo" ma:SharePointGroup="0" ma:internalName="Uploaded_x0020_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ploadDate" ma:index="31" nillable="true" ma:displayName="Upload Date" ma:format="DateOnly" ma:internalName="UploadDate">
      <xsd:simpleType>
        <xsd:restriction base="dms:DateTime"/>
      </xsd:simpleType>
    </xsd:element>
    <xsd:element name="SEOScore" ma:index="32" nillable="true" ma:displayName="SEO" ma:description="Calculated out of 100" ma:format="Dropdown" ma:internalName="SEOScore" ma:percentage="FALSE">
      <xsd:simpleType>
        <xsd:restriction base="dms:Number"/>
      </xsd:simpleType>
    </xsd:element>
    <xsd:element name="Notes" ma:index="33" nillable="true" ma:displayName="Notes" ma:description="Internal links that need added, questions that need answers, etc." ma:format="Dropdown" ma:internalName="Notes">
      <xsd:simpleType>
        <xsd:restriction base="dms:Note">
          <xsd:maxLength value="255"/>
        </xsd:restriction>
      </xsd:simpleType>
    </xsd:element>
    <xsd:element name="FeaturedImageadded" ma:index="34" nillable="true" ma:displayName="Feat. Image" ma:default="0" ma:format="Dropdown" ma:internalName="FeaturedImageadded">
      <xsd:simpleType>
        <xsd:restriction base="dms:Boolean"/>
      </xsd:simpleType>
    </xsd:element>
    <xsd:element name="TemplateType" ma:index="35" nillable="true" ma:displayName="Template Type" ma:format="Dropdown" ma:internalName="TemplateType">
      <xsd:simpleType>
        <xsd:restriction base="dms:Choice">
          <xsd:enumeration value="Service Topic"/>
          <xsd:enumeration value="Service Detail"/>
          <xsd:enumeration value="Home"/>
          <xsd:enumeration value="Services Overview"/>
          <xsd:enumeration value="Locations Overview"/>
          <xsd:enumeration value="Location Region"/>
          <xsd:enumeration value="Location County"/>
          <xsd:enumeration value="Leadership"/>
          <xsd:enumeration value="Employment"/>
          <xsd:enumeration value="Giving"/>
          <xsd:enumeration value="IFCI-Shop"/>
          <xsd:enumeration value="IFCI-FAQ Page"/>
          <xsd:enumeration value="IFCI-Our Services"/>
          <xsd:enumeration value="IFCI-Left Sidebar"/>
          <xsd:enumeration value="IFCI-Event List"/>
          <xsd:enumeration value="IFCI-Become a Volunteer"/>
          <xsd:enumeration value="IFCI-Volunteers-Team 02"/>
          <xsd:enumeration value="IFCI-Contact Us"/>
          <xsd:enumeration value="IFCI-Our Work"/>
        </xsd:restriction>
      </xsd:simpleType>
    </xsd:element>
    <xsd:element name="MediaServiceObjectDetectorVersions" ma:index="3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514c1e-bc5e-4653-9e4f-fbac84120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1b745830-6e13-4bbf-8c54-f86924cacfef}" ma:internalName="TaxCatchAll" ma:showField="CatchAllData" ma:web="be514c1e-bc5e-4653-9e4f-fbac84120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361176-BF28-418C-868D-28DD035FCFDC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7ca68f61-c005-43f0-8896-2c5ac5e958f0"/>
    <ds:schemaRef ds:uri="http://www.w3.org/XML/1998/namespace"/>
    <ds:schemaRef ds:uri="http://purl.org/dc/dcmitype/"/>
    <ds:schemaRef ds:uri="http://schemas.microsoft.com/sharepoint/v3"/>
    <ds:schemaRef ds:uri="1995b637-17a4-4bfe-942f-fd41efd92353"/>
    <ds:schemaRef ds:uri="be514c1e-bc5e-4653-9e4f-fbac84120c31"/>
  </ds:schemaRefs>
</ds:datastoreItem>
</file>

<file path=customXml/itemProps2.xml><?xml version="1.0" encoding="utf-8"?>
<ds:datastoreItem xmlns:ds="http://schemas.openxmlformats.org/officeDocument/2006/customXml" ds:itemID="{75B53AFB-9D5C-4E44-9325-02CD2EF345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B1DE15-F202-46B5-96AD-3D57E00E40EF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1136</TotalTime>
  <Words>205</Words>
  <Application>Microsoft Office PowerPoint</Application>
  <PresentationFormat>Custom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Kmiecik-Burlingame, Mikala</cp:lastModifiedBy>
  <cp:revision>41</cp:revision>
  <cp:lastPrinted>2022-04-21T20:26:36Z</cp:lastPrinted>
  <dcterms:created xsi:type="dcterms:W3CDTF">2016-02-03T19:10:09Z</dcterms:created>
  <dcterms:modified xsi:type="dcterms:W3CDTF">2022-05-06T20:26:31Z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0x0101002982B751374716488F227473AB2925F8</vt:lpwstr>
  </property>
  <property fmtid="{D5CDD505-2E9C-101B-9397-08002B2CF9AE}" pid="3" name="MediaServiceImageTags">
    <vt:lpwstr/>
  </property>
</Properties>
</file>